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9" d="100"/>
          <a:sy n="89" d="100"/>
        </p:scale>
        <p:origin x="237" y="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B12D58-D296-4E8D-8884-4B65D0272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0A6162D-BD86-44D1-8A22-CBBC71E57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F0E357-8C3C-47DD-B04E-4D8223B8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C6FB29-0A02-4258-9692-9164084CB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4C2524C-6828-4869-87BF-5BACE54BE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405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9B5E13-9678-4D46-ADAB-0AE07590E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1A2AF9B-F999-4DE7-BE98-BB2E71FA9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D3BA62-6F03-4685-AC60-826E1EE5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52EB39-E53D-4BD9-82DD-D2F0E3A85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A0CDCC-1697-4190-AAE2-643B13F5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9557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0AB2992-4675-4306-9F2F-CEC541A20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21551CA-93EF-428E-A06B-77886F864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9812ED-914C-4A15-9948-5DD44A07F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197DCF-FF04-4716-8B02-433A6827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698A31-F256-480D-B5E8-26C32AB0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136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5F3B0F-B8D3-45FB-9BDC-4527E687E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28FF31-C562-48C4-9DCB-2DCFC26C1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34C9E4-3675-48A9-A8B7-14D2E905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9437360-527A-4C04-8638-02E04F918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0809A8-8775-401A-ADFA-0C6634CFD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40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F61353-9845-43DD-8F29-03FF26367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E64213-9E77-4CCD-8874-BFDAE696E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ED25CA2-8B74-450B-BBAF-B6998F85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7B68E9-3CCE-4BD8-A68F-2F77B7AD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C49BD5-23ED-40DD-97BB-3730C56D1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1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AF36C1-8B41-4925-B8C9-5893C3D27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FAB7F2-7E7C-43B2-A7E0-268E58B2F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D4E0083-A73E-4600-92BE-3589D4E50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0D31CF8-DC8D-4EFE-B085-AD351ACFD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37FA89-47FF-4A04-B89A-1F07B5814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6601741-607D-48B5-A729-9DD570B9E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14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56CF22-E13F-4F6E-B7AB-FCB3EE3E1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D9C8EC-660B-47F2-9747-DE9181069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2873CB5-580F-40A3-8B05-230458BE7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5AFFCCF-E2C8-4F2A-AD05-012F74558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6CEBA52-98D6-44D5-95AF-11EFB3166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77804F1-A1C0-4A22-ABDE-52F3E451B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87D2619-2E36-48BE-9E14-C64A660A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C448D60-831D-4D1A-90AE-F7ACEE612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200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E4775A-545E-4C9A-8DA8-0A4862334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5555A58-3D9D-424A-9FD9-38147145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F27FB3D-CBC6-41CB-BFEA-421B2D0E5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FBB2B85-1060-4A99-B518-A97F72B0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64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687EC21-18DC-4B21-A6C4-FD9307BF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860A21E-76AE-461F-B77A-75BAF98EE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F8EE961-9CE6-408E-B6E7-C11929AB9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47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46B6C3-C4C3-4912-86DA-ED336BFCF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875C6C9-EC00-4460-91C7-11A6817E1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010FC5-7E17-4D8A-92D6-676962C68A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C24F62A-31FD-406C-9B4F-7342380D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4E2AD6B-113F-4F85-9201-DEAD7EBA5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B76C074-90CB-4E42-A754-F2F9A8AC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408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2E6060-80EE-465A-91FC-FA9B8FD8C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536F2F3-55CB-48BB-A1EC-F628A59E0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2B7E20A-7A77-473C-9C4C-3C750DB8C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FA6C78C-70C7-4B16-A233-7377DCE06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1CE9E7C-66E5-4DF5-915C-26D114152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6CE9E1C-596D-4469-AADB-DACC0E768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965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EBA5FA0-06D4-46BD-97CE-58FB129DD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F62386F-A8CC-459F-8B7F-440F0830D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3E9E2B5-184C-4260-9D45-0AF1BBDBF6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2D6E5-A63C-46CE-9E1B-C02E7388E2CA}" type="datetimeFigureOut">
              <a:rPr lang="zh-CN" altLang="en-US" smtClean="0"/>
              <a:t>2024-12-11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F9894ED-2763-4194-8A17-88C4B9D91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20054A-67DF-403A-9F97-28C6C3AB2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D1EBF-FD39-4BE2-BD62-679721A34AA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049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443B6562-0AC1-4FCF-B781-DE117104DE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3" t="18948" r="23654" b="12131"/>
          <a:stretch/>
        </p:blipFill>
        <p:spPr>
          <a:xfrm>
            <a:off x="-17343" y="0"/>
            <a:ext cx="5979240" cy="3429000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6D89286C-3171-41F5-9822-A3AB57362EBE}"/>
              </a:ext>
            </a:extLst>
          </p:cNvPr>
          <p:cNvSpPr txBox="1"/>
          <p:nvPr/>
        </p:nvSpPr>
        <p:spPr>
          <a:xfrm>
            <a:off x="1223233" y="846402"/>
            <a:ext cx="240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圣经故事广播剧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1-270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 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奇妙小音符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271-346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儿童天地诗歌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347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-471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儿童主日学诗歌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72-500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旧约 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1-1429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新约 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1430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-1689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EE3A524-38C5-48FD-ABE8-1BAC292006EA}"/>
              </a:ext>
            </a:extLst>
          </p:cNvPr>
          <p:cNvSpPr txBox="1"/>
          <p:nvPr/>
        </p:nvSpPr>
        <p:spPr>
          <a:xfrm>
            <a:off x="1429888" y="569403"/>
            <a:ext cx="19912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b="1" i="0" dirty="0">
                <a:solidFill>
                  <a:schemeClr val="accent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目录                   数字编码</a:t>
            </a:r>
            <a:endParaRPr lang="en-US" altLang="zh-CN" sz="1200" b="1" i="0" dirty="0">
              <a:solidFill>
                <a:schemeClr val="accent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39090100-FA35-29BE-28F8-0189CB92B7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3" t="18948" r="23654" b="12131"/>
          <a:stretch/>
        </p:blipFill>
        <p:spPr>
          <a:xfrm>
            <a:off x="6126685" y="54210"/>
            <a:ext cx="5979240" cy="3429000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58DD3899-5B28-0E8A-5610-724841AC43DE}"/>
              </a:ext>
            </a:extLst>
          </p:cNvPr>
          <p:cNvSpPr txBox="1"/>
          <p:nvPr/>
        </p:nvSpPr>
        <p:spPr>
          <a:xfrm>
            <a:off x="7367261" y="900612"/>
            <a:ext cx="240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圣经故事广播剧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1-270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 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奇妙小音符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271-346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儿童天地诗歌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347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-471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儿童主日学诗歌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72-500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旧约 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1-1429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新约 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1430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-1689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78F42A7-37FD-9943-7992-E211C72119BF}"/>
              </a:ext>
            </a:extLst>
          </p:cNvPr>
          <p:cNvSpPr txBox="1"/>
          <p:nvPr/>
        </p:nvSpPr>
        <p:spPr>
          <a:xfrm>
            <a:off x="7573916" y="623613"/>
            <a:ext cx="19912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b="1" i="0" dirty="0">
                <a:solidFill>
                  <a:schemeClr val="accent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目录                   数字编码</a:t>
            </a:r>
            <a:endParaRPr lang="en-US" altLang="zh-CN" sz="1200" b="1" i="0" dirty="0">
              <a:solidFill>
                <a:schemeClr val="accent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5E864CD3-585A-DE38-8C9B-2F839AF5E0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3" t="18948" r="23654" b="12131"/>
          <a:stretch/>
        </p:blipFill>
        <p:spPr>
          <a:xfrm>
            <a:off x="42207" y="3405475"/>
            <a:ext cx="5979240" cy="3429000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4D01C01F-23F2-D1C8-A5FE-46496A15DAF0}"/>
              </a:ext>
            </a:extLst>
          </p:cNvPr>
          <p:cNvSpPr txBox="1"/>
          <p:nvPr/>
        </p:nvSpPr>
        <p:spPr>
          <a:xfrm>
            <a:off x="1282783" y="4251877"/>
            <a:ext cx="240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圣经故事广播剧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1-270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 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奇妙小音符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271-346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儿童天地诗歌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347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-471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儿童主日学诗歌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72-500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旧约 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1-1429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新约 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1430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-1689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2BD36364-C436-4297-A1D8-51A5EDFF1D62}"/>
              </a:ext>
            </a:extLst>
          </p:cNvPr>
          <p:cNvSpPr txBox="1"/>
          <p:nvPr/>
        </p:nvSpPr>
        <p:spPr>
          <a:xfrm>
            <a:off x="1489438" y="3974878"/>
            <a:ext cx="19912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b="1" i="0" dirty="0">
                <a:solidFill>
                  <a:schemeClr val="accent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目录                   数字编码</a:t>
            </a:r>
            <a:endParaRPr lang="en-US" altLang="zh-CN" sz="1200" b="1" i="0" dirty="0">
              <a:solidFill>
                <a:schemeClr val="accent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818FD026-7A79-12C0-80A5-84400B7C92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3" t="18948" r="23654" b="12131"/>
          <a:stretch/>
        </p:blipFill>
        <p:spPr>
          <a:xfrm>
            <a:off x="6170553" y="3430023"/>
            <a:ext cx="5979240" cy="3429000"/>
          </a:xfrm>
          <a:prstGeom prst="rect">
            <a:avLst/>
          </a:prstGeom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C0F2BF18-0CE0-8218-CBF7-C3454A9F2611}"/>
              </a:ext>
            </a:extLst>
          </p:cNvPr>
          <p:cNvSpPr txBox="1"/>
          <p:nvPr/>
        </p:nvSpPr>
        <p:spPr>
          <a:xfrm>
            <a:off x="7411129" y="4276425"/>
            <a:ext cx="240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圣经故事广播剧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1-270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 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奇妙小音符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271-346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儿童天地诗歌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347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-471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儿童主日学诗歌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72-500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旧约 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1-1429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圣经</a:t>
            </a:r>
            <a:r>
              <a:rPr lang="en-US" altLang="zh-CN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新约           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1430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-1689</a:t>
            </a:r>
            <a:r>
              <a:rPr lang="zh-CN" altLang="en-US" sz="12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2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77D2E690-67BC-63CB-E2EE-16B390F516CB}"/>
              </a:ext>
            </a:extLst>
          </p:cNvPr>
          <p:cNvSpPr txBox="1"/>
          <p:nvPr/>
        </p:nvSpPr>
        <p:spPr>
          <a:xfrm>
            <a:off x="7617784" y="3999426"/>
            <a:ext cx="19912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b="1" i="0" dirty="0">
                <a:solidFill>
                  <a:schemeClr val="accent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目录                   数字编码</a:t>
            </a:r>
            <a:endParaRPr lang="en-US" altLang="zh-CN" sz="1200" b="1" i="0" dirty="0">
              <a:solidFill>
                <a:schemeClr val="accent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520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156</Words>
  <Application>Microsoft Office PowerPoint</Application>
  <PresentationFormat>宽屏</PresentationFormat>
  <Paragraphs>28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微软雅黑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健惠 卢</dc:creator>
  <cp:lastModifiedBy>健惠 卢</cp:lastModifiedBy>
  <cp:revision>7</cp:revision>
  <dcterms:created xsi:type="dcterms:W3CDTF">2021-05-25T14:45:11Z</dcterms:created>
  <dcterms:modified xsi:type="dcterms:W3CDTF">2024-12-11T01:50:27Z</dcterms:modified>
</cp:coreProperties>
</file>