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浅色样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269D01E-BC32-4049-B463-5C60D7B0CCD2}" styleName="主题样式 2 - 强调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A111915-BE36-4E01-A7E5-04B1672EAD32}" styleName="浅色样式 2 - 强调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12C8C85-51F0-491E-9774-3900AFEF0FD7}" styleName="浅色样式 2 - 强调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中度样式 1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1" d="100"/>
          <a:sy n="61" d="100"/>
        </p:scale>
        <p:origin x="2331" y="65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364E-27CD-48DB-BC0B-DF7FD35C18F7}" type="datetimeFigureOut">
              <a:rPr lang="zh-CN" altLang="en-US" smtClean="0"/>
              <a:t>2024-12-11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0C2A7-B089-4382-937C-4E332D5FCF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0318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364E-27CD-48DB-BC0B-DF7FD35C18F7}" type="datetimeFigureOut">
              <a:rPr lang="zh-CN" altLang="en-US" smtClean="0"/>
              <a:t>2024-12-11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0C2A7-B089-4382-937C-4E332D5FCF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4451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364E-27CD-48DB-BC0B-DF7FD35C18F7}" type="datetimeFigureOut">
              <a:rPr lang="zh-CN" altLang="en-US" smtClean="0"/>
              <a:t>2024-12-11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0C2A7-B089-4382-937C-4E332D5FCF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4911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364E-27CD-48DB-BC0B-DF7FD35C18F7}" type="datetimeFigureOut">
              <a:rPr lang="zh-CN" altLang="en-US" smtClean="0"/>
              <a:t>2024-12-11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0C2A7-B089-4382-937C-4E332D5FCF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6641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364E-27CD-48DB-BC0B-DF7FD35C18F7}" type="datetimeFigureOut">
              <a:rPr lang="zh-CN" altLang="en-US" smtClean="0"/>
              <a:t>2024-12-11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0C2A7-B089-4382-937C-4E332D5FCF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7193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364E-27CD-48DB-BC0B-DF7FD35C18F7}" type="datetimeFigureOut">
              <a:rPr lang="zh-CN" altLang="en-US" smtClean="0"/>
              <a:t>2024-12-11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0C2A7-B089-4382-937C-4E332D5FCF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0421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364E-27CD-48DB-BC0B-DF7FD35C18F7}" type="datetimeFigureOut">
              <a:rPr lang="zh-CN" altLang="en-US" smtClean="0"/>
              <a:t>2024-12-11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0C2A7-B089-4382-937C-4E332D5FCF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0055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364E-27CD-48DB-BC0B-DF7FD35C18F7}" type="datetimeFigureOut">
              <a:rPr lang="zh-CN" altLang="en-US" smtClean="0"/>
              <a:t>2024-12-11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0C2A7-B089-4382-937C-4E332D5FCF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5814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364E-27CD-48DB-BC0B-DF7FD35C18F7}" type="datetimeFigureOut">
              <a:rPr lang="zh-CN" altLang="en-US" smtClean="0"/>
              <a:t>2024-12-11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0C2A7-B089-4382-937C-4E332D5FCF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1813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364E-27CD-48DB-BC0B-DF7FD35C18F7}" type="datetimeFigureOut">
              <a:rPr lang="zh-CN" altLang="en-US" smtClean="0"/>
              <a:t>2024-12-11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0C2A7-B089-4382-937C-4E332D5FCF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1300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364E-27CD-48DB-BC0B-DF7FD35C18F7}" type="datetimeFigureOut">
              <a:rPr lang="zh-CN" altLang="en-US" smtClean="0"/>
              <a:t>2024-12-11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0C2A7-B089-4382-937C-4E332D5FCF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6406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6364E-27CD-48DB-BC0B-DF7FD35C18F7}" type="datetimeFigureOut">
              <a:rPr lang="zh-CN" altLang="en-US" smtClean="0"/>
              <a:t>2024-12-11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0C2A7-B089-4382-937C-4E332D5FCF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8587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9276EA5D-74B2-45C5-807E-4249B0CB35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163665"/>
              </p:ext>
            </p:extLst>
          </p:nvPr>
        </p:nvGraphicFramePr>
        <p:xfrm>
          <a:off x="425718" y="999127"/>
          <a:ext cx="1800000" cy="8208000"/>
        </p:xfrm>
        <a:graphic>
          <a:graphicData uri="http://schemas.openxmlformats.org/drawingml/2006/table">
            <a:tbl>
              <a:tblPr firstRow="1">
                <a:tableStyleId>{93296810-A885-4BE3-A3E7-6D5BEEA58F35}</a:tableStyleId>
              </a:tblPr>
              <a:tblGrid>
                <a:gridCol w="900000">
                  <a:extLst>
                    <a:ext uri="{9D8B030D-6E8A-4147-A177-3AD203B41FA5}">
                      <a16:colId xmlns:a16="http://schemas.microsoft.com/office/drawing/2014/main" val="1732566512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370594394"/>
                    </a:ext>
                  </a:extLst>
                </a:gridCol>
              </a:tblGrid>
              <a:tr h="2880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altLang="zh-CN" sz="1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01 </a:t>
                      </a:r>
                      <a:r>
                        <a:rPr lang="zh-CN" altLang="en-US" sz="1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圣经</a:t>
                      </a:r>
                      <a:r>
                        <a:rPr lang="en-US" altLang="zh-CN" sz="1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-</a:t>
                      </a:r>
                      <a:r>
                        <a:rPr lang="zh-CN" altLang="en-US" sz="1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旧约</a:t>
                      </a:r>
                      <a:endParaRPr lang="en-US" altLang="zh-CN" sz="1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755" marR="5755" marT="575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181188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编号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内容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1910040389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 ~ 50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创世记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2807788392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51 ~ 90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出埃及记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3939199833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91 ~ 117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利未记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3696603057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118 ~ 153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民数记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117506660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154 ~ 187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申命记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4156397607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188 ~ 211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约书亚记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3701394538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212 ~ 232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士师记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3493979361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233 ~ 236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路得记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2197960152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237 ~ 267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撒母耳记上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1980171168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268 ~ 291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撒母耳记下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3568610968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292 ~ 313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列王纪上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2456369895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314 ~ 338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列王纪下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2604010442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339 ~ 367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历代志上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1034138161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368 ~ 403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历代志下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3277420909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404 ~ 413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以斯拉记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510191469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414 ~ 426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尼希米记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883326359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427 ~ 436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以斯帖记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918427096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437 ~ 478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约伯记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366582319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479 ~ 628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诗篇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3416172938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629 ~ 659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箴言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3974556166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660 ~ 671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传道书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528520478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672 ~ 679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雅歌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4037215029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680 ~ 745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以赛亚书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2701124105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746 ~ 797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耶利米书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1540128082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798 ~ 802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耶利米哀歌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2732228551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803 ~ 850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以西结书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2401851941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851 ~ 862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但以理书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1043281923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863 ~ 876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何西阿书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2324345158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877 ~ 879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约珥书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1910995840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880 ~ 888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阿摩司书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446058076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889 ~ 889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俄巴底亚书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3140044237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890 ~ 893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约拿书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1178683403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894 ~ 900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弥迦书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3863480069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901 ~ 903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那鸿书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3590223252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904 ~ 906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哈巴谷书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835860014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907 ~ 909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西番雅书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3689028112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910 ~ 911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哈该书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3472596651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912 ~ 925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撒迦利亚书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1368601388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926 ~ 929</a:t>
                      </a:r>
                    </a:p>
                  </a:txBody>
                  <a:tcPr marL="5755" marR="5755" marT="575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玛拉基书</a:t>
                      </a:r>
                    </a:p>
                  </a:txBody>
                  <a:tcPr marL="5755" marR="5755" marT="5755" marB="0" anchor="ctr"/>
                </a:tc>
                <a:extLst>
                  <a:ext uri="{0D108BD9-81ED-4DB2-BD59-A6C34878D82A}">
                    <a16:rowId xmlns:a16="http://schemas.microsoft.com/office/drawing/2014/main" val="3006091142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DE2D3A9D-1C71-40AC-90CB-C78439F350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8207261"/>
              </p:ext>
            </p:extLst>
          </p:nvPr>
        </p:nvGraphicFramePr>
        <p:xfrm>
          <a:off x="2529000" y="999127"/>
          <a:ext cx="1800000" cy="5832000"/>
        </p:xfrm>
        <a:graphic>
          <a:graphicData uri="http://schemas.openxmlformats.org/drawingml/2006/table">
            <a:tbl>
              <a:tblPr firstRow="1">
                <a:tableStyleId>{7DF18680-E054-41AD-8BC1-D1AEF772440D}</a:tableStyleId>
              </a:tblPr>
              <a:tblGrid>
                <a:gridCol w="900000">
                  <a:extLst>
                    <a:ext uri="{9D8B030D-6E8A-4147-A177-3AD203B41FA5}">
                      <a16:colId xmlns:a16="http://schemas.microsoft.com/office/drawing/2014/main" val="104961986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867032624"/>
                    </a:ext>
                  </a:extLst>
                </a:gridCol>
              </a:tblGrid>
              <a:tr h="2880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altLang="zh-CN" sz="1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02 </a:t>
                      </a:r>
                      <a:r>
                        <a:rPr lang="zh-CN" altLang="en-US" sz="1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圣经</a:t>
                      </a:r>
                      <a:r>
                        <a:rPr lang="en-US" altLang="zh-CN" sz="1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-</a:t>
                      </a:r>
                      <a:r>
                        <a:rPr lang="zh-CN" altLang="en-US" sz="1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新约</a:t>
                      </a:r>
                    </a:p>
                  </a:txBody>
                  <a:tcPr marL="5164" marR="5164" marT="5164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125418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编号</a:t>
                      </a:r>
                    </a:p>
                  </a:txBody>
                  <a:tcPr marL="5164" marR="5164" marT="516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内容</a:t>
                      </a:r>
                    </a:p>
                  </a:txBody>
                  <a:tcPr marL="5164" marR="5164" marT="5164" marB="0" anchor="ctr"/>
                </a:tc>
                <a:extLst>
                  <a:ext uri="{0D108BD9-81ED-4DB2-BD59-A6C34878D82A}">
                    <a16:rowId xmlns:a16="http://schemas.microsoft.com/office/drawing/2014/main" val="791591801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930 ~ 957</a:t>
                      </a:r>
                    </a:p>
                  </a:txBody>
                  <a:tcPr marL="5164" marR="5164" marT="516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马太福音</a:t>
                      </a:r>
                    </a:p>
                  </a:txBody>
                  <a:tcPr marL="5164" marR="5164" marT="5164" marB="0" anchor="ctr"/>
                </a:tc>
                <a:extLst>
                  <a:ext uri="{0D108BD9-81ED-4DB2-BD59-A6C34878D82A}">
                    <a16:rowId xmlns:a16="http://schemas.microsoft.com/office/drawing/2014/main" val="3147777446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958 ~ 973</a:t>
                      </a:r>
                    </a:p>
                  </a:txBody>
                  <a:tcPr marL="5164" marR="5164" marT="516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马可福音</a:t>
                      </a:r>
                    </a:p>
                  </a:txBody>
                  <a:tcPr marL="5164" marR="5164" marT="5164" marB="0" anchor="ctr"/>
                </a:tc>
                <a:extLst>
                  <a:ext uri="{0D108BD9-81ED-4DB2-BD59-A6C34878D82A}">
                    <a16:rowId xmlns:a16="http://schemas.microsoft.com/office/drawing/2014/main" val="3141008588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974 ~ 997</a:t>
                      </a:r>
                    </a:p>
                  </a:txBody>
                  <a:tcPr marL="5164" marR="5164" marT="516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路加福音</a:t>
                      </a:r>
                    </a:p>
                  </a:txBody>
                  <a:tcPr marL="5164" marR="5164" marT="5164" marB="0" anchor="ctr"/>
                </a:tc>
                <a:extLst>
                  <a:ext uri="{0D108BD9-81ED-4DB2-BD59-A6C34878D82A}">
                    <a16:rowId xmlns:a16="http://schemas.microsoft.com/office/drawing/2014/main" val="1557576928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998 ~ 1018</a:t>
                      </a:r>
                    </a:p>
                  </a:txBody>
                  <a:tcPr marL="5164" marR="5164" marT="516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约翰福音</a:t>
                      </a:r>
                    </a:p>
                  </a:txBody>
                  <a:tcPr marL="5164" marR="5164" marT="5164" marB="0" anchor="ctr"/>
                </a:tc>
                <a:extLst>
                  <a:ext uri="{0D108BD9-81ED-4DB2-BD59-A6C34878D82A}">
                    <a16:rowId xmlns:a16="http://schemas.microsoft.com/office/drawing/2014/main" val="2473489094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1019 ~ 1046</a:t>
                      </a:r>
                    </a:p>
                  </a:txBody>
                  <a:tcPr marL="5164" marR="5164" marT="516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使徒行传</a:t>
                      </a:r>
                    </a:p>
                  </a:txBody>
                  <a:tcPr marL="5164" marR="5164" marT="5164" marB="0" anchor="ctr"/>
                </a:tc>
                <a:extLst>
                  <a:ext uri="{0D108BD9-81ED-4DB2-BD59-A6C34878D82A}">
                    <a16:rowId xmlns:a16="http://schemas.microsoft.com/office/drawing/2014/main" val="1718367093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1047 ~ 1062</a:t>
                      </a:r>
                    </a:p>
                  </a:txBody>
                  <a:tcPr marL="5164" marR="5164" marT="516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罗马书</a:t>
                      </a:r>
                    </a:p>
                  </a:txBody>
                  <a:tcPr marL="5164" marR="5164" marT="5164" marB="0" anchor="ctr"/>
                </a:tc>
                <a:extLst>
                  <a:ext uri="{0D108BD9-81ED-4DB2-BD59-A6C34878D82A}">
                    <a16:rowId xmlns:a16="http://schemas.microsoft.com/office/drawing/2014/main" val="1474353043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1063 ~ 1078</a:t>
                      </a:r>
                    </a:p>
                  </a:txBody>
                  <a:tcPr marL="5164" marR="5164" marT="516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哥林多前书</a:t>
                      </a:r>
                    </a:p>
                  </a:txBody>
                  <a:tcPr marL="5164" marR="5164" marT="5164" marB="0" anchor="ctr"/>
                </a:tc>
                <a:extLst>
                  <a:ext uri="{0D108BD9-81ED-4DB2-BD59-A6C34878D82A}">
                    <a16:rowId xmlns:a16="http://schemas.microsoft.com/office/drawing/2014/main" val="2683490933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1079 ~ 1091</a:t>
                      </a:r>
                    </a:p>
                  </a:txBody>
                  <a:tcPr marL="5164" marR="5164" marT="516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哥林多后书</a:t>
                      </a:r>
                    </a:p>
                  </a:txBody>
                  <a:tcPr marL="5164" marR="5164" marT="5164" marB="0" anchor="ctr"/>
                </a:tc>
                <a:extLst>
                  <a:ext uri="{0D108BD9-81ED-4DB2-BD59-A6C34878D82A}">
                    <a16:rowId xmlns:a16="http://schemas.microsoft.com/office/drawing/2014/main" val="1868226290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1092 ~ 1097</a:t>
                      </a:r>
                    </a:p>
                  </a:txBody>
                  <a:tcPr marL="5164" marR="5164" marT="516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加拉太书</a:t>
                      </a:r>
                    </a:p>
                  </a:txBody>
                  <a:tcPr marL="5164" marR="5164" marT="5164" marB="0" anchor="ctr"/>
                </a:tc>
                <a:extLst>
                  <a:ext uri="{0D108BD9-81ED-4DB2-BD59-A6C34878D82A}">
                    <a16:rowId xmlns:a16="http://schemas.microsoft.com/office/drawing/2014/main" val="398582033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1098 ~ 1103</a:t>
                      </a:r>
                    </a:p>
                  </a:txBody>
                  <a:tcPr marL="5164" marR="5164" marT="516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以弗所书</a:t>
                      </a:r>
                    </a:p>
                  </a:txBody>
                  <a:tcPr marL="5164" marR="5164" marT="5164" marB="0" anchor="ctr"/>
                </a:tc>
                <a:extLst>
                  <a:ext uri="{0D108BD9-81ED-4DB2-BD59-A6C34878D82A}">
                    <a16:rowId xmlns:a16="http://schemas.microsoft.com/office/drawing/2014/main" val="1907346079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1104 ~ 1107</a:t>
                      </a:r>
                    </a:p>
                  </a:txBody>
                  <a:tcPr marL="5164" marR="5164" marT="516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腓立比书</a:t>
                      </a:r>
                    </a:p>
                  </a:txBody>
                  <a:tcPr marL="5164" marR="5164" marT="5164" marB="0" anchor="ctr"/>
                </a:tc>
                <a:extLst>
                  <a:ext uri="{0D108BD9-81ED-4DB2-BD59-A6C34878D82A}">
                    <a16:rowId xmlns:a16="http://schemas.microsoft.com/office/drawing/2014/main" val="2222663406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1108 ~ 1111</a:t>
                      </a:r>
                    </a:p>
                  </a:txBody>
                  <a:tcPr marL="5164" marR="5164" marT="516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歌罗西书</a:t>
                      </a:r>
                    </a:p>
                  </a:txBody>
                  <a:tcPr marL="5164" marR="5164" marT="5164" marB="0" anchor="ctr"/>
                </a:tc>
                <a:extLst>
                  <a:ext uri="{0D108BD9-81ED-4DB2-BD59-A6C34878D82A}">
                    <a16:rowId xmlns:a16="http://schemas.microsoft.com/office/drawing/2014/main" val="2377802869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1112 ~ 1116</a:t>
                      </a:r>
                    </a:p>
                  </a:txBody>
                  <a:tcPr marL="5164" marR="5164" marT="516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帖撒罗尼迦前书</a:t>
                      </a:r>
                    </a:p>
                  </a:txBody>
                  <a:tcPr marL="5164" marR="5164" marT="5164" marB="0" anchor="ctr"/>
                </a:tc>
                <a:extLst>
                  <a:ext uri="{0D108BD9-81ED-4DB2-BD59-A6C34878D82A}">
                    <a16:rowId xmlns:a16="http://schemas.microsoft.com/office/drawing/2014/main" val="1802964574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1117 ~ 1119</a:t>
                      </a:r>
                    </a:p>
                  </a:txBody>
                  <a:tcPr marL="5164" marR="5164" marT="516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帖撒罗尼迦后书</a:t>
                      </a:r>
                    </a:p>
                  </a:txBody>
                  <a:tcPr marL="5164" marR="5164" marT="5164" marB="0" anchor="ctr"/>
                </a:tc>
                <a:extLst>
                  <a:ext uri="{0D108BD9-81ED-4DB2-BD59-A6C34878D82A}">
                    <a16:rowId xmlns:a16="http://schemas.microsoft.com/office/drawing/2014/main" val="1205329865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1120 ~ 1125</a:t>
                      </a:r>
                    </a:p>
                  </a:txBody>
                  <a:tcPr marL="5164" marR="5164" marT="516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提摩太前书</a:t>
                      </a:r>
                    </a:p>
                  </a:txBody>
                  <a:tcPr marL="5164" marR="5164" marT="5164" marB="0" anchor="ctr"/>
                </a:tc>
                <a:extLst>
                  <a:ext uri="{0D108BD9-81ED-4DB2-BD59-A6C34878D82A}">
                    <a16:rowId xmlns:a16="http://schemas.microsoft.com/office/drawing/2014/main" val="4246448170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1126 ~ 1129</a:t>
                      </a:r>
                    </a:p>
                  </a:txBody>
                  <a:tcPr marL="5164" marR="5164" marT="516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提摩太后书</a:t>
                      </a:r>
                    </a:p>
                  </a:txBody>
                  <a:tcPr marL="5164" marR="5164" marT="5164" marB="0" anchor="ctr"/>
                </a:tc>
                <a:extLst>
                  <a:ext uri="{0D108BD9-81ED-4DB2-BD59-A6C34878D82A}">
                    <a16:rowId xmlns:a16="http://schemas.microsoft.com/office/drawing/2014/main" val="51535588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1130 ~ 1132</a:t>
                      </a:r>
                    </a:p>
                  </a:txBody>
                  <a:tcPr marL="5164" marR="5164" marT="516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提多书</a:t>
                      </a:r>
                    </a:p>
                  </a:txBody>
                  <a:tcPr marL="5164" marR="5164" marT="5164" marB="0" anchor="ctr"/>
                </a:tc>
                <a:extLst>
                  <a:ext uri="{0D108BD9-81ED-4DB2-BD59-A6C34878D82A}">
                    <a16:rowId xmlns:a16="http://schemas.microsoft.com/office/drawing/2014/main" val="2528404039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1133 ~ 1133</a:t>
                      </a:r>
                    </a:p>
                  </a:txBody>
                  <a:tcPr marL="5164" marR="5164" marT="516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腓利门书</a:t>
                      </a:r>
                    </a:p>
                  </a:txBody>
                  <a:tcPr marL="5164" marR="5164" marT="5164" marB="0" anchor="ctr"/>
                </a:tc>
                <a:extLst>
                  <a:ext uri="{0D108BD9-81ED-4DB2-BD59-A6C34878D82A}">
                    <a16:rowId xmlns:a16="http://schemas.microsoft.com/office/drawing/2014/main" val="1687645106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1134 ~ 1146</a:t>
                      </a:r>
                    </a:p>
                  </a:txBody>
                  <a:tcPr marL="5164" marR="5164" marT="516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希伯来书</a:t>
                      </a:r>
                    </a:p>
                  </a:txBody>
                  <a:tcPr marL="5164" marR="5164" marT="5164" marB="0" anchor="ctr"/>
                </a:tc>
                <a:extLst>
                  <a:ext uri="{0D108BD9-81ED-4DB2-BD59-A6C34878D82A}">
                    <a16:rowId xmlns:a16="http://schemas.microsoft.com/office/drawing/2014/main" val="3849086367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1147 ~ 1151</a:t>
                      </a:r>
                    </a:p>
                  </a:txBody>
                  <a:tcPr marL="5164" marR="5164" marT="516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雅各书</a:t>
                      </a:r>
                    </a:p>
                  </a:txBody>
                  <a:tcPr marL="5164" marR="5164" marT="5164" marB="0" anchor="ctr"/>
                </a:tc>
                <a:extLst>
                  <a:ext uri="{0D108BD9-81ED-4DB2-BD59-A6C34878D82A}">
                    <a16:rowId xmlns:a16="http://schemas.microsoft.com/office/drawing/2014/main" val="1390556535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1152 ~ 1156</a:t>
                      </a:r>
                    </a:p>
                  </a:txBody>
                  <a:tcPr marL="5164" marR="5164" marT="516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彼得前书</a:t>
                      </a:r>
                    </a:p>
                  </a:txBody>
                  <a:tcPr marL="5164" marR="5164" marT="5164" marB="0" anchor="ctr"/>
                </a:tc>
                <a:extLst>
                  <a:ext uri="{0D108BD9-81ED-4DB2-BD59-A6C34878D82A}">
                    <a16:rowId xmlns:a16="http://schemas.microsoft.com/office/drawing/2014/main" val="1407740940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1157 ~ 1159</a:t>
                      </a:r>
                    </a:p>
                  </a:txBody>
                  <a:tcPr marL="5164" marR="5164" marT="516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彼得后书</a:t>
                      </a:r>
                    </a:p>
                  </a:txBody>
                  <a:tcPr marL="5164" marR="5164" marT="5164" marB="0" anchor="ctr"/>
                </a:tc>
                <a:extLst>
                  <a:ext uri="{0D108BD9-81ED-4DB2-BD59-A6C34878D82A}">
                    <a16:rowId xmlns:a16="http://schemas.microsoft.com/office/drawing/2014/main" val="462892376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1160 ~ 1164</a:t>
                      </a:r>
                    </a:p>
                  </a:txBody>
                  <a:tcPr marL="5164" marR="5164" marT="516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约翰一书</a:t>
                      </a:r>
                    </a:p>
                  </a:txBody>
                  <a:tcPr marL="5164" marR="5164" marT="5164" marB="0" anchor="ctr"/>
                </a:tc>
                <a:extLst>
                  <a:ext uri="{0D108BD9-81ED-4DB2-BD59-A6C34878D82A}">
                    <a16:rowId xmlns:a16="http://schemas.microsoft.com/office/drawing/2014/main" val="1166601134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1165 ~ 1165</a:t>
                      </a:r>
                    </a:p>
                  </a:txBody>
                  <a:tcPr marL="5164" marR="5164" marT="516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约翰二书</a:t>
                      </a:r>
                    </a:p>
                  </a:txBody>
                  <a:tcPr marL="5164" marR="5164" marT="5164" marB="0" anchor="ctr"/>
                </a:tc>
                <a:extLst>
                  <a:ext uri="{0D108BD9-81ED-4DB2-BD59-A6C34878D82A}">
                    <a16:rowId xmlns:a16="http://schemas.microsoft.com/office/drawing/2014/main" val="2692911070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1166 ~ 1166</a:t>
                      </a:r>
                    </a:p>
                  </a:txBody>
                  <a:tcPr marL="5164" marR="5164" marT="516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约翰三书</a:t>
                      </a:r>
                    </a:p>
                  </a:txBody>
                  <a:tcPr marL="5164" marR="5164" marT="5164" marB="0" anchor="ctr"/>
                </a:tc>
                <a:extLst>
                  <a:ext uri="{0D108BD9-81ED-4DB2-BD59-A6C34878D82A}">
                    <a16:rowId xmlns:a16="http://schemas.microsoft.com/office/drawing/2014/main" val="2066405061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1167 ~ 1167</a:t>
                      </a:r>
                    </a:p>
                  </a:txBody>
                  <a:tcPr marL="5164" marR="5164" marT="516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犹大书</a:t>
                      </a:r>
                    </a:p>
                  </a:txBody>
                  <a:tcPr marL="5164" marR="5164" marT="5164" marB="0" anchor="ctr"/>
                </a:tc>
                <a:extLst>
                  <a:ext uri="{0D108BD9-81ED-4DB2-BD59-A6C34878D82A}">
                    <a16:rowId xmlns:a16="http://schemas.microsoft.com/office/drawing/2014/main" val="3838594993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1168 ~ 1189</a:t>
                      </a:r>
                    </a:p>
                  </a:txBody>
                  <a:tcPr marL="5164" marR="5164" marT="516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启示录</a:t>
                      </a:r>
                    </a:p>
                  </a:txBody>
                  <a:tcPr marL="5164" marR="5164" marT="5164" marB="0" anchor="ctr"/>
                </a:tc>
                <a:extLst>
                  <a:ext uri="{0D108BD9-81ED-4DB2-BD59-A6C34878D82A}">
                    <a16:rowId xmlns:a16="http://schemas.microsoft.com/office/drawing/2014/main" val="376448193"/>
                  </a:ext>
                </a:extLst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B894063A-FDE7-4EEE-8CB3-9E47E6F900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2440960"/>
              </p:ext>
            </p:extLst>
          </p:nvPr>
        </p:nvGraphicFramePr>
        <p:xfrm>
          <a:off x="2529000" y="6906833"/>
          <a:ext cx="1800000" cy="1188000"/>
        </p:xfrm>
        <a:graphic>
          <a:graphicData uri="http://schemas.openxmlformats.org/drawingml/2006/table">
            <a:tbl>
              <a:tblPr firstRow="1">
                <a:tableStyleId>{93296810-A885-4BE3-A3E7-6D5BEEA58F35}</a:tableStyleId>
              </a:tblPr>
              <a:tblGrid>
                <a:gridCol w="748548">
                  <a:extLst>
                    <a:ext uri="{9D8B030D-6E8A-4147-A177-3AD203B41FA5}">
                      <a16:colId xmlns:a16="http://schemas.microsoft.com/office/drawing/2014/main" val="3569056079"/>
                    </a:ext>
                  </a:extLst>
                </a:gridCol>
                <a:gridCol w="1051452">
                  <a:extLst>
                    <a:ext uri="{9D8B030D-6E8A-4147-A177-3AD203B41FA5}">
                      <a16:colId xmlns:a16="http://schemas.microsoft.com/office/drawing/2014/main" val="1535224035"/>
                    </a:ext>
                  </a:extLst>
                </a:gridCol>
              </a:tblGrid>
              <a:tr h="2880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altLang="zh-CN" sz="1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03 </a:t>
                      </a:r>
                      <a:r>
                        <a:rPr lang="zh-CN" altLang="en-US" sz="1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诗歌</a:t>
                      </a: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23868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编号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内容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6577253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1190 ~ 1542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选本诗歌本</a:t>
                      </a:r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353</a:t>
                      </a:r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首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9906023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1543 ~ 1702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选本诗歌附录</a:t>
                      </a:r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160</a:t>
                      </a:r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首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1416673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1703 ~ 2055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谷中清泉本</a:t>
                      </a:r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353</a:t>
                      </a:r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首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862669846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2056 ~ 2925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颂主圣诗</a:t>
                      </a:r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870</a:t>
                      </a:r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首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92776402"/>
                  </a:ext>
                </a:extLst>
              </a:tr>
            </a:tbl>
          </a:graphicData>
        </a:graphic>
      </p:graphicFrame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24A5E246-7004-4EB2-A48B-A81093069F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7338071"/>
              </p:ext>
            </p:extLst>
          </p:nvPr>
        </p:nvGraphicFramePr>
        <p:xfrm>
          <a:off x="4632273" y="999127"/>
          <a:ext cx="1800000" cy="2016000"/>
        </p:xfrm>
        <a:graphic>
          <a:graphicData uri="http://schemas.openxmlformats.org/drawingml/2006/table">
            <a:tbl>
              <a:tblPr firstRow="1">
                <a:tableStyleId>{21E4AEA4-8DFA-4A89-87EB-49C32662AFE0}</a:tableStyleId>
              </a:tblPr>
              <a:tblGrid>
                <a:gridCol w="744231">
                  <a:extLst>
                    <a:ext uri="{9D8B030D-6E8A-4147-A177-3AD203B41FA5}">
                      <a16:colId xmlns:a16="http://schemas.microsoft.com/office/drawing/2014/main" val="370625495"/>
                    </a:ext>
                  </a:extLst>
                </a:gridCol>
                <a:gridCol w="1055769">
                  <a:extLst>
                    <a:ext uri="{9D8B030D-6E8A-4147-A177-3AD203B41FA5}">
                      <a16:colId xmlns:a16="http://schemas.microsoft.com/office/drawing/2014/main" val="45280911"/>
                    </a:ext>
                  </a:extLst>
                </a:gridCol>
              </a:tblGrid>
              <a:tr h="2880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altLang="zh-CN" sz="1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04 </a:t>
                      </a:r>
                      <a:r>
                        <a:rPr lang="zh-CN" altLang="en-US" sz="1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初信</a:t>
                      </a: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zh-CN" alt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7177627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编号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内容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7423415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2926 ~ 2932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游子吟（里程）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7931775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2933 ~ 2953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探索福音系列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4426442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2954 ~ 2954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你如何慎选一个信仰（刘志雄）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7560344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2955 ~ 2959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神的福音（江守道）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423600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2960 ~ 3011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信徒造就五十二讲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813322698"/>
                  </a:ext>
                </a:extLst>
              </a:tr>
            </a:tbl>
          </a:graphicData>
        </a:graphic>
      </p:graphicFrame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D5C45F8E-D655-41A0-BD55-D0BA017F6D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9849511"/>
              </p:ext>
            </p:extLst>
          </p:nvPr>
        </p:nvGraphicFramePr>
        <p:xfrm>
          <a:off x="4626194" y="3117407"/>
          <a:ext cx="1800000" cy="3744000"/>
        </p:xfrm>
        <a:graphic>
          <a:graphicData uri="http://schemas.openxmlformats.org/drawingml/2006/table">
            <a:tbl>
              <a:tblPr firstRow="1">
                <a:tableStyleId>{93296810-A885-4BE3-A3E7-6D5BEEA58F35}</a:tableStyleId>
              </a:tblPr>
              <a:tblGrid>
                <a:gridCol w="900000">
                  <a:extLst>
                    <a:ext uri="{9D8B030D-6E8A-4147-A177-3AD203B41FA5}">
                      <a16:colId xmlns:a16="http://schemas.microsoft.com/office/drawing/2014/main" val="759199407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455389171"/>
                    </a:ext>
                  </a:extLst>
                </a:gridCol>
              </a:tblGrid>
              <a:tr h="2880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altLang="zh-CN" sz="10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05 </a:t>
                      </a:r>
                      <a:r>
                        <a:rPr lang="zh-CN" altLang="en-US" sz="10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讲道</a:t>
                      </a:r>
                      <a:endParaRPr lang="zh-CN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0105096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编号</a:t>
                      </a:r>
                      <a:endParaRPr lang="zh-CN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内容</a:t>
                      </a:r>
                      <a:endParaRPr lang="zh-CN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6241405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3012 ~ 3075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福音的大能和信息（保罗华许）</a:t>
                      </a:r>
                      <a:endParaRPr lang="zh-CN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8020014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3076 ~ 3105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罗马书</a:t>
                      </a:r>
                      <a:endParaRPr lang="en-US" altLang="zh-CN" sz="900" u="none" strike="noStrike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 fontAlgn="b"/>
                      <a:r>
                        <a:rPr lang="zh-CN" altLang="en-US" sz="9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（黄子嘉）</a:t>
                      </a:r>
                      <a:endParaRPr lang="zh-CN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8096757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3106 ~ 3148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属灵人</a:t>
                      </a:r>
                      <a:endParaRPr lang="en-US" altLang="zh-CN" sz="900" u="none" strike="noStrike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 fontAlgn="b"/>
                      <a:r>
                        <a:rPr lang="zh-CN" altLang="en-US" sz="9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（倪柝声）</a:t>
                      </a:r>
                      <a:endParaRPr lang="zh-CN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8394109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3149 ~ 3184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旷野四十二站（陈希曾）</a:t>
                      </a:r>
                      <a:endParaRPr lang="zh-CN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1892806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3185 ~ 3253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圣洁（莱尔）</a:t>
                      </a:r>
                      <a:endParaRPr lang="zh-CN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290953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3254 ~ 3339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暗室之后</a:t>
                      </a:r>
                      <a:endParaRPr lang="en-US" altLang="zh-CN" sz="900" u="none" strike="noStrike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 fontAlgn="b"/>
                      <a:r>
                        <a:rPr lang="zh-CN" altLang="en-US" sz="9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（蔡苏娟）</a:t>
                      </a:r>
                      <a:endParaRPr lang="zh-CN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8382257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3340 ~ 3361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宋尚节传</a:t>
                      </a:r>
                      <a:endParaRPr lang="zh-CN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1497057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3362 ~ 3377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等候主的降临（倪柝声）</a:t>
                      </a:r>
                      <a:endParaRPr lang="zh-CN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6079920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3378 ~ 3387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神旨意的婚姻家庭（刘志雄）</a:t>
                      </a:r>
                      <a:endParaRPr lang="zh-CN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5008729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3388 ~ 3391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冲突的化解</a:t>
                      </a:r>
                      <a:endParaRPr lang="en-US" altLang="zh-CN" sz="900" u="none" strike="noStrike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 fontAlgn="b"/>
                      <a:r>
                        <a:rPr lang="zh-CN" altLang="en-US" sz="9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（赵约翰夫妇）</a:t>
                      </a:r>
                      <a:endParaRPr lang="zh-CN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9236438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3392 ~ 3404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宋尚节讲道集</a:t>
                      </a:r>
                      <a:endParaRPr lang="zh-CN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02110583"/>
                  </a:ext>
                </a:extLst>
              </a:tr>
            </a:tbl>
          </a:graphicData>
        </a:graphic>
      </p:graphicFrame>
      <p:graphicFrame>
        <p:nvGraphicFramePr>
          <p:cNvPr id="10" name="表格 9">
            <a:extLst>
              <a:ext uri="{FF2B5EF4-FFF2-40B4-BE49-F238E27FC236}">
                <a16:creationId xmlns:a16="http://schemas.microsoft.com/office/drawing/2014/main" id="{CFF95E08-3164-43DE-AEB3-D76B69ED63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2292926"/>
              </p:ext>
            </p:extLst>
          </p:nvPr>
        </p:nvGraphicFramePr>
        <p:xfrm>
          <a:off x="4627075" y="6964550"/>
          <a:ext cx="1800000" cy="88200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900000">
                  <a:extLst>
                    <a:ext uri="{9D8B030D-6E8A-4147-A177-3AD203B41FA5}">
                      <a16:colId xmlns:a16="http://schemas.microsoft.com/office/drawing/2014/main" val="2456305290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442532138"/>
                    </a:ext>
                  </a:extLst>
                </a:gridCol>
              </a:tblGrid>
              <a:tr h="2880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altLang="zh-CN" sz="1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06 </a:t>
                      </a:r>
                      <a:r>
                        <a:rPr lang="zh-CN" altLang="en-US" sz="1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圣经故事广播剧</a:t>
                      </a: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127114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编号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内容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60153392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3405 ~ 3554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旧约故事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81966844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3555 ~ 3674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新约故事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78495667"/>
                  </a:ext>
                </a:extLst>
              </a:tr>
            </a:tbl>
          </a:graphicData>
        </a:graphic>
      </p:graphicFrame>
      <p:sp>
        <p:nvSpPr>
          <p:cNvPr id="11" name="文本框 10">
            <a:extLst>
              <a:ext uri="{FF2B5EF4-FFF2-40B4-BE49-F238E27FC236}">
                <a16:creationId xmlns:a16="http://schemas.microsoft.com/office/drawing/2014/main" id="{FC6ECF7B-38AA-4E36-B079-66BF90E507A3}"/>
              </a:ext>
            </a:extLst>
          </p:cNvPr>
          <p:cNvSpPr txBox="1"/>
          <p:nvPr/>
        </p:nvSpPr>
        <p:spPr>
          <a:xfrm>
            <a:off x="2759586" y="246168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播放器目录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F603BEBF-0F28-4F87-881D-4CC91026905B}"/>
              </a:ext>
            </a:extLst>
          </p:cNvPr>
          <p:cNvSpPr txBox="1"/>
          <p:nvPr/>
        </p:nvSpPr>
        <p:spPr>
          <a:xfrm>
            <a:off x="2182505" y="630889"/>
            <a:ext cx="24929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000" dirty="0"/>
              <a:t>在播放器上按编号就可以播放对应的内容</a:t>
            </a:r>
          </a:p>
        </p:txBody>
      </p:sp>
    </p:spTree>
    <p:extLst>
      <p:ext uri="{BB962C8B-B14F-4D97-AF65-F5344CB8AC3E}">
        <p14:creationId xmlns:p14="http://schemas.microsoft.com/office/powerpoint/2010/main" val="449538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</TotalTime>
  <Words>661</Words>
  <Application>Microsoft Office PowerPoint</Application>
  <PresentationFormat>A4 纸张(210x297 毫米)</PresentationFormat>
  <Paragraphs>200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微软雅黑</vt:lpstr>
      <vt:lpstr>Arial</vt:lpstr>
      <vt:lpstr>Calibri</vt:lpstr>
      <vt:lpstr>Calibri Light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健惠 卢</dc:creator>
  <cp:lastModifiedBy>健惠 卢</cp:lastModifiedBy>
  <cp:revision>17</cp:revision>
  <dcterms:created xsi:type="dcterms:W3CDTF">2021-07-03T04:11:53Z</dcterms:created>
  <dcterms:modified xsi:type="dcterms:W3CDTF">2024-12-11T01:32:50Z</dcterms:modified>
</cp:coreProperties>
</file>